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BF04-0446-4EC3-86B6-49A882FB07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0EC9D-A9EB-4103-9104-9A46FB19CC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8963" y="274638"/>
            <a:ext cx="17478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2275" y="274638"/>
            <a:ext cx="5094288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C4C4-F9A9-43DF-B6F5-212BBF4801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3713" y="1600200"/>
            <a:ext cx="33845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0663" y="1600200"/>
            <a:ext cx="3386137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62D3-072B-4AD9-B380-7DE567777B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63713" y="1600200"/>
            <a:ext cx="33845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0663" y="1600200"/>
            <a:ext cx="3386137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4FE3-D9CF-470D-9602-B60BF51544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BED6-5D6F-48EC-9601-7DE4F56976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DE3E-F68B-4E13-B566-E21081425C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3713" y="1600200"/>
            <a:ext cx="33845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0663" y="1600200"/>
            <a:ext cx="33861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61DCD-D443-4ED4-8542-B8BCB3CC52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19517-8F20-4C41-8470-A8F0F192E0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5E0A5-9F9E-4192-B4A3-4ECC47F7EF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398A9-DB68-44F9-9735-585139B716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C64CC-E71D-4091-B09C-F60845D15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CE22-2F84-4DD2-A42B-8F78C2C217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1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63713" y="1600200"/>
            <a:ext cx="69230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63713" y="6245225"/>
            <a:ext cx="2160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63713" y="6245225"/>
            <a:ext cx="2160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40200" y="6245225"/>
            <a:ext cx="32400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245225"/>
            <a:ext cx="10906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D1ECD2-813C-4577-BD82-F92C5AD387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The Integumentary System</a:t>
            </a:r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Fancy word for skin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Hypodermis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768475" y="1600200"/>
          <a:ext cx="3375025" cy="4565650"/>
        </p:xfrm>
        <a:graphic>
          <a:graphicData uri="http://schemas.openxmlformats.org/presentationml/2006/ole">
            <p:oleObj spid="_x0000_s38916" name="Chart" r:id="rId3" imgW="3381344" imgH="4533990" progId="MSGraph.Chart.8">
              <p:embed followColorScheme="full"/>
            </p:oleObj>
          </a:graphicData>
        </a:graphic>
      </p:graphicFrame>
      <p:sp>
        <p:nvSpPr>
          <p:cNvPr id="3891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00663" y="1600200"/>
            <a:ext cx="3386137" cy="4525963"/>
          </a:xfrm>
        </p:spPr>
        <p:txBody>
          <a:bodyPr/>
          <a:lstStyle/>
          <a:p>
            <a:r>
              <a:rPr lang="en-US" sz="2800" smtClean="0"/>
              <a:t>A layer of fat and connective tissue that lies immediately under the dermis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of Skin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Protection from infection and injury</a:t>
            </a:r>
          </a:p>
          <a:p>
            <a:r>
              <a:rPr lang="en-US" smtClean="0"/>
              <a:t>Regulate body temperature</a:t>
            </a:r>
          </a:p>
          <a:p>
            <a:r>
              <a:rPr lang="en-US" smtClean="0"/>
              <a:t>Removes waste products</a:t>
            </a:r>
          </a:p>
          <a:p>
            <a:r>
              <a:rPr lang="en-US" smtClean="0"/>
              <a:t>Protection from UV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Layers of Skin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Epidermis</a:t>
            </a:r>
          </a:p>
          <a:p>
            <a:r>
              <a:rPr lang="en-US" smtClean="0"/>
              <a:t>Dermis</a:t>
            </a:r>
          </a:p>
          <a:p>
            <a:r>
              <a:rPr lang="en-US" smtClean="0"/>
              <a:t>Hypodermis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Epidermis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smtClean="0"/>
              <a:t>Outer layer of skin.</a:t>
            </a:r>
          </a:p>
          <a:p>
            <a:pPr lvl="1"/>
            <a:r>
              <a:rPr lang="en-US" sz="2400" smtClean="0"/>
              <a:t>External portion is dead, keratin filled cells.</a:t>
            </a:r>
          </a:p>
          <a:p>
            <a:pPr lvl="1"/>
            <a:r>
              <a:rPr lang="en-US" sz="2400" smtClean="0"/>
              <a:t>Internal portion is living, dividing cells</a:t>
            </a:r>
          </a:p>
        </p:txBody>
      </p:sp>
      <p:pic>
        <p:nvPicPr>
          <p:cNvPr id="18435" name="Picture 6" descr="epidermis-sb3849-sw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844675"/>
            <a:ext cx="3384550" cy="328771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Epidermis</a:t>
            </a:r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en-US" sz="2400" smtClean="0"/>
              <a:t>Keratin – tough, fibrous protein</a:t>
            </a:r>
          </a:p>
          <a:p>
            <a:r>
              <a:rPr lang="en-US" sz="2800" smtClean="0"/>
              <a:t>Contains melanocytes</a:t>
            </a:r>
          </a:p>
          <a:p>
            <a:pPr lvl="1"/>
            <a:r>
              <a:rPr lang="en-US" sz="2400" smtClean="0"/>
              <a:t>Produce melanin, a brown, black or yellow pigment.</a:t>
            </a:r>
          </a:p>
          <a:p>
            <a:endParaRPr lang="en-US" sz="2800" smtClean="0"/>
          </a:p>
        </p:txBody>
      </p:sp>
      <p:pic>
        <p:nvPicPr>
          <p:cNvPr id="19459" name="Picture 10" descr="skin x-section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00663" y="2438400"/>
            <a:ext cx="3386137" cy="28479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Skin Cancer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Exposure to ultraviolet light can cause skin cancer</a:t>
            </a:r>
          </a:p>
          <a:p>
            <a:r>
              <a:rPr lang="en-US" smtClean="0"/>
              <a:t>Melanoma – dangerous skin cancer affecting melanocytes</a:t>
            </a:r>
          </a:p>
          <a:p>
            <a:r>
              <a:rPr lang="en-US" smtClean="0"/>
              <a:t>Wear protective clothing, a hat and sunglasses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Dermis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1268413"/>
            <a:ext cx="6923088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layer of skin under the epidermis</a:t>
            </a:r>
          </a:p>
          <a:p>
            <a:pPr>
              <a:lnSpc>
                <a:spcPct val="90000"/>
              </a:lnSpc>
            </a:pPr>
            <a:r>
              <a:rPr lang="en-US" smtClean="0"/>
              <a:t>Contains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Blood vessels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Nerves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Glands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Smooth Muscle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Hair follicles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Hair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Protects the body from dirt and other materials from entering the body.</a:t>
            </a:r>
          </a:p>
          <a:p>
            <a:r>
              <a:rPr lang="en-US" smtClean="0"/>
              <a:t>Hair is produced by rapidly reproducing cells in the hair follicles.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Nails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The nail root is a rapidly growing area of cells that form a flat, thick plate.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159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Arial</vt:lpstr>
      <vt:lpstr>Calibri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Chart</vt:lpstr>
      <vt:lpstr>The Integumentary System</vt:lpstr>
      <vt:lpstr>Function of Skin</vt:lpstr>
      <vt:lpstr>Three Layers of Skin</vt:lpstr>
      <vt:lpstr>Epidermis</vt:lpstr>
      <vt:lpstr>Epidermis</vt:lpstr>
      <vt:lpstr>Skin Cancer</vt:lpstr>
      <vt:lpstr>Dermis</vt:lpstr>
      <vt:lpstr>Hair</vt:lpstr>
      <vt:lpstr>Nails</vt:lpstr>
      <vt:lpstr>Hypodermis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MRose</cp:lastModifiedBy>
  <cp:revision>11</cp:revision>
  <dcterms:created xsi:type="dcterms:W3CDTF">2007-11-08T14:30:38Z</dcterms:created>
  <dcterms:modified xsi:type="dcterms:W3CDTF">2010-04-01T19:00:53Z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TC300011831033</vt:lpwstr>
  </property>
</Properties>
</file>