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60" r:id="rId3"/>
    <p:sldId id="268" r:id="rId4"/>
    <p:sldId id="258" r:id="rId5"/>
    <p:sldId id="278" r:id="rId6"/>
    <p:sldId id="267" r:id="rId7"/>
    <p:sldId id="270" r:id="rId8"/>
    <p:sldId id="276" r:id="rId9"/>
    <p:sldId id="271" r:id="rId10"/>
    <p:sldId id="272" r:id="rId11"/>
    <p:sldId id="261" r:id="rId12"/>
    <p:sldId id="264" r:id="rId13"/>
    <p:sldId id="262" r:id="rId14"/>
    <p:sldId id="265" r:id="rId15"/>
    <p:sldId id="269" r:id="rId16"/>
    <p:sldId id="259" r:id="rId17"/>
    <p:sldId id="263" r:id="rId18"/>
    <p:sldId id="273" r:id="rId19"/>
    <p:sldId id="266" r:id="rId20"/>
    <p:sldId id="274" r:id="rId21"/>
    <p:sldId id="277" r:id="rId22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9FEB7-4720-4CE3-B717-47558CBC83E2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54D6F-35C9-4415-B72B-E391C566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9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9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0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2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2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13EEE-0E56-4029-99A4-4D3E5161977D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B34BD-1F5C-4F21-B0F0-C7089014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4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Cross-sections </a:t>
            </a:r>
            <a:br>
              <a:rPr lang="en-US" dirty="0" smtClean="0"/>
            </a:br>
            <a:r>
              <a:rPr lang="en-US" dirty="0" smtClean="0"/>
              <a:t>of Michigan Geology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Michigan Geologic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\\office\dfs\Geology-Private\MATTOXS\MyData\My Documents\My Pictures\2011\MITEP UP\DSCN6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91100" y="1333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office\dfs\Geology-Private\MATTOXS\MyData\My Documents\Geology Underfoot\Ancient Life\Stromatolit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60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" y="2433638"/>
            <a:ext cx="8813134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898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Norman King Huber, 1975, </a:t>
            </a:r>
            <a:r>
              <a:rPr lang="en-US" i="1" dirty="0" smtClean="0">
                <a:effectLst/>
              </a:rPr>
              <a:t>The geologic story of Isle Royale National Park</a:t>
            </a:r>
            <a:r>
              <a:rPr lang="en-US" dirty="0" smtClean="0">
                <a:effectLst/>
              </a:rPr>
              <a:t>, USGS Bulletin 1309.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2" y="76200"/>
            <a:ext cx="224948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\\office\dfs\Geology-Private\MATTOXS\MyData\My Documents\Geology Underfoot\Photographs\2007\UP July 2007\P7290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762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office\dfs\Geology-Private\MATTOXS\MyData\My Documents\Geology Underfoot\Photographs\2007\UP July 2007\P7280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63" y="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32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5919788" cy="585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400800"/>
            <a:ext cx="888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http://www.nps.gov/history/history/online_books/geology/publications/pp/754-C/intro.htm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4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" r="58374" b="48172"/>
          <a:stretch/>
        </p:blipFill>
        <p:spPr bwMode="auto">
          <a:xfrm>
            <a:off x="228600" y="1447800"/>
            <a:ext cx="2250751" cy="316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\\office\dfs\Geology-Private\MATTOXS\MyData\My Documents\My Pictures\2011\MITEP UP\DSCN6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09" y="-2885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3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\\office\dfs\Geology-Private\MATTOXS\MyData\My Documents\My Pictures\2011\MITEP UP\DSCN6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7" y="3810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948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95744"/>
            <a:ext cx="237172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399"/>
            <a:ext cx="5410200" cy="657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29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	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	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4295775"/>
            <a:ext cx="2865437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3418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0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332"/>
            <a:ext cx="4733925" cy="675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220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285436" cy="66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" y="228600"/>
            <a:ext cx="3570303" cy="535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212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93190"/>
            <a:ext cx="8496300" cy="485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5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399"/>
            <a:ext cx="5410200" cy="657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48199"/>
            <a:ext cx="1838325" cy="195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1320215"/>
            <a:ext cx="4495800" cy="5232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418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 descr="\\office\dfs\Geology-Private\MATTOXS\MyData\My Documents\My Pictures\2011\MITEP GR\DSCN7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office\dfs\Geology-Private\MATTOXS\MyData\My Documents\My Pictures\2011\MITEP GR\DSCN7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157355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" y="3768725"/>
            <a:ext cx="3713163" cy="29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40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456363" cy="63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49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2209800"/>
            <a:ext cx="8496300" cy="485521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8450"/>
            <a:ext cx="1636713" cy="19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04800" y="152400"/>
            <a:ext cx="1865313" cy="2133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3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905000" cy="4525963"/>
          </a:xfrm>
        </p:spPr>
        <p:txBody>
          <a:bodyPr>
            <a:normAutofit/>
          </a:bodyPr>
          <a:lstStyle/>
          <a:p>
            <a:r>
              <a:rPr lang="de-DE" sz="1600" dirty="0" smtClean="0">
                <a:effectLst/>
              </a:rPr>
              <a:t>Cannon, William F.; LaBerge, Gene L.; Klasner, John S.; Schulz, Klause J.</a:t>
            </a:r>
          </a:p>
          <a:p>
            <a:pPr marL="0" indent="0">
              <a:buNone/>
            </a:pPr>
            <a:r>
              <a:rPr lang="de-DE" sz="1600" dirty="0" smtClean="0"/>
              <a:t>       USGS Prof Paper 1730</a:t>
            </a:r>
            <a:endParaRPr lang="en-US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22356" r="4973" b="18999"/>
          <a:stretch/>
        </p:blipFill>
        <p:spPr bwMode="auto">
          <a:xfrm>
            <a:off x="-1" y="4013447"/>
            <a:ext cx="314315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32" y="76200"/>
            <a:ext cx="8217502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90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\\office\dfs\Geology-Private\MATTOXS\MyData\My Documents\Geology Underfoot\Pillow basalt\pil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617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4" y="914400"/>
            <a:ext cx="4114800" cy="308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" y="4191000"/>
            <a:ext cx="4114800" cy="141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67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6808787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38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890588"/>
            <a:ext cx="698976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916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mattoxs\Pictures\My Scans\2013-03 (Mar)\scan3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8412" y="-1774306"/>
            <a:ext cx="5739414" cy="923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867400"/>
            <a:ext cx="320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MARQUETTE MINERAL 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8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mattoxs\Pictures\My Scans\2013-03 (Mar)\scan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382068" cy="690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mattoxs\Pictures\My Scans\2013-03 (Mar)\scan4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073" y="1265237"/>
            <a:ext cx="3919537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\\office\dfs\Geology-Private\MATTOXS\MyData\My Documents\Geology Underfoot\Sugarloaf Mountain\Sugarloaf geologic 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37" y="23665"/>
            <a:ext cx="2055159" cy="27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53</Words>
  <Application>Microsoft Office PowerPoint</Application>
  <PresentationFormat>On-screen Show (4:3)</PresentationFormat>
  <Paragraphs>10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Cross-sections  of Michigan Geology and Michigan Geologic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GVSU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Cross-sections  of Michigan Geology</dc:title>
  <dc:creator>Stephen Mattox</dc:creator>
  <cp:lastModifiedBy>Stephen Mattox</cp:lastModifiedBy>
  <cp:revision>16</cp:revision>
  <cp:lastPrinted>2013-03-25T14:32:01Z</cp:lastPrinted>
  <dcterms:created xsi:type="dcterms:W3CDTF">2013-03-25T11:35:59Z</dcterms:created>
  <dcterms:modified xsi:type="dcterms:W3CDTF">2013-03-25T14:43:45Z</dcterms:modified>
</cp:coreProperties>
</file>